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58" r:id="rId4"/>
    <p:sldId id="259" r:id="rId5"/>
    <p:sldId id="275" r:id="rId6"/>
    <p:sldId id="265" r:id="rId7"/>
    <p:sldId id="267" r:id="rId8"/>
    <p:sldId id="261" r:id="rId9"/>
    <p:sldId id="273" r:id="rId10"/>
    <p:sldId id="268" r:id="rId11"/>
    <p:sldId id="263" r:id="rId12"/>
    <p:sldId id="274" r:id="rId13"/>
    <p:sldId id="269" r:id="rId14"/>
    <p:sldId id="270" r:id="rId15"/>
    <p:sldId id="271" r:id="rId16"/>
    <p:sldId id="272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5F3"/>
    <a:srgbClr val="099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0" autoAdjust="0"/>
  </p:normalViewPr>
  <p:slideViewPr>
    <p:cSldViewPr>
      <p:cViewPr varScale="1">
        <p:scale>
          <a:sx n="73" d="100"/>
          <a:sy n="73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5D258-A2AD-41F0-B10D-6FC2B8811472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1D76A-AEC8-4891-99EF-099A5534B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D76A-AEC8-4891-99EF-099A5534BC5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D76A-AEC8-4891-99EF-099A5534BC5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D76A-AEC8-4891-99EF-099A5534BC5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D76A-AEC8-4891-99EF-099A5534BC5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93E4-9D20-46AC-BCC5-1F3E5B93372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F973-1C97-4F9E-9C06-D908171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61A\Desktop\Фоны для презентаций\خلفيات-بور-بوينت-للأطفا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3600" cy="73152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2332037"/>
            <a:ext cx="7344816" cy="4525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2000" b="1" i="1" dirty="0" smtClean="0">
              <a:solidFill>
                <a:srgbClr val="3F15F3"/>
              </a:solidFill>
            </a:endParaRPr>
          </a:p>
          <a:p>
            <a:pPr algn="r">
              <a:buNone/>
            </a:pPr>
            <a:endParaRPr lang="en-US" sz="2000" b="1" i="1" dirty="0">
              <a:solidFill>
                <a:srgbClr val="3F15F3"/>
              </a:solidFill>
            </a:endParaRPr>
          </a:p>
          <a:p>
            <a:pPr algn="r">
              <a:buNone/>
            </a:pPr>
            <a:endParaRPr lang="en-US" sz="2000" b="1" i="1" dirty="0" smtClean="0">
              <a:solidFill>
                <a:srgbClr val="3F15F3"/>
              </a:solidFill>
            </a:endParaRPr>
          </a:p>
          <a:p>
            <a:pPr algn="r">
              <a:buNone/>
            </a:pPr>
            <a:endParaRPr lang="en-US" sz="2000" b="1" i="1" dirty="0">
              <a:solidFill>
                <a:srgbClr val="3F15F3"/>
              </a:solidFill>
            </a:endParaRPr>
          </a:p>
          <a:p>
            <a:pPr algn="r">
              <a:buNone/>
            </a:pPr>
            <a:endParaRPr lang="en-US" sz="2000" b="1" i="1" dirty="0" smtClean="0">
              <a:solidFill>
                <a:srgbClr val="3F15F3"/>
              </a:solidFill>
            </a:endParaRPr>
          </a:p>
          <a:p>
            <a:pPr algn="r">
              <a:buNone/>
            </a:pPr>
            <a:endParaRPr lang="en-US" sz="2000" b="1" i="1" dirty="0">
              <a:solidFill>
                <a:srgbClr val="3F15F3"/>
              </a:solidFill>
            </a:endParaRPr>
          </a:p>
          <a:p>
            <a:pPr algn="r">
              <a:buNone/>
            </a:pPr>
            <a:endParaRPr lang="en-US" sz="2000" b="1" i="1" dirty="0" smtClean="0">
              <a:solidFill>
                <a:srgbClr val="3F15F3"/>
              </a:solidFill>
            </a:endParaRPr>
          </a:p>
          <a:p>
            <a:pPr algn="r">
              <a:buNone/>
            </a:pPr>
            <a:endParaRPr lang="en-US" sz="2000" b="1" i="1" dirty="0">
              <a:solidFill>
                <a:srgbClr val="3F15F3"/>
              </a:solidFill>
            </a:endParaRPr>
          </a:p>
          <a:p>
            <a:pPr algn="r">
              <a:buNone/>
            </a:pPr>
            <a:r>
              <a:rPr lang="en-US" sz="2000" b="1" i="1" dirty="0" smtClean="0">
                <a:solidFill>
                  <a:srgbClr val="3F15F3"/>
                </a:solidFill>
              </a:rPr>
              <a:t> </a:t>
            </a:r>
            <a:endParaRPr lang="ru-RU" sz="2000" b="1" i="1" dirty="0" smtClean="0">
              <a:solidFill>
                <a:srgbClr val="3F15F3"/>
              </a:solidFill>
            </a:endParaRPr>
          </a:p>
          <a:p>
            <a:pPr algn="r">
              <a:buNone/>
            </a:pPr>
            <a:endParaRPr lang="ru-RU" sz="2000" b="1" i="1" dirty="0" smtClean="0">
              <a:solidFill>
                <a:srgbClr val="3F15F3"/>
              </a:solidFill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rgbClr val="3F15F3"/>
                </a:solidFill>
              </a:rPr>
              <a:t>МБДОУ «Детский сад №6 г.Беслана»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3F15F3"/>
                </a:solidFill>
              </a:rPr>
              <a:t>Матвиенко Ольга Анатольевна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2002234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дошкольников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посредством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подвижных игр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«VAYTOY»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s://ds05.infourok.ru/uploads/ex/0d3c/0017ee83-3ace1d74/img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11256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543685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игра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«Логика»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C:\Users\L61A\Desktop\МАТЕМАТИКА В ДВИЖЕНИИ\8812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00200"/>
            <a:ext cx="4752528" cy="4525963"/>
          </a:xfrm>
          <a:prstGeom prst="rect">
            <a:avLst/>
          </a:prstGeom>
          <a:noFill/>
        </p:spPr>
      </p:pic>
      <p:pic>
        <p:nvPicPr>
          <p:cNvPr id="2051" name="Picture 3" descr="C:\Users\L61A\Desktop\tovar-logika-dop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2952328" cy="2160240"/>
          </a:xfrm>
          <a:prstGeom prst="rect">
            <a:avLst/>
          </a:prstGeom>
          <a:noFill/>
        </p:spPr>
      </p:pic>
      <p:pic>
        <p:nvPicPr>
          <p:cNvPr id="2053" name="Picture 5" descr="C:\Users\L61A\Desktop\tovar-logika-dop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17032"/>
            <a:ext cx="2592288" cy="2130921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1543685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игра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«ЛОГИКА»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«Логика»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подвижная игра, гармонично объединившая интеллектуальные тренировки, физические упражнения и эмоциональное общение.  Играть можно в помещении или на свежем воздухе, соревнуясь на скорость или превратить игру в необыкновенную эстафету. Самое главное – подключить фантазию, чтобы придумать бесконечное множество вариантов игры! Набор предназначен для одного или нескольких детей от 3 лет.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В комплекте большие фигуры 3 видов (круг, треугольник, квадрат) и 3 цветов (красный, желтый, синий) перекидной блокнот с 60 заданиями 3 уровней сложности напольный игровой коврик 3х3 клетки картонный чемоданчик-переноска с ручкой. 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 С этим набором можно играть в большое количество игр, например: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✅ Решать задачи </a:t>
            </a:r>
            <a:r>
              <a:rPr lang="ru-RU" sz="1400" b="1" dirty="0" err="1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судоку</a:t>
            </a: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разной сложности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✅ Расставлять фигуры как нарисовано на карточке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✅ Расставлять фигуры по памяти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✅ Играть в «Крестики и нолики»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✅ Расставлять фигуры на поле ориентируясь на признаки: справа, слева, сверху и снизу от других фигур ⠀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       Благодаря этой игре ребята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 ✅ Учатся мыслить логически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 ✅ Учатся ориентироваться в пространстве, различать право, лево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 ✅ Развивают память и внимание ⠀ </a:t>
            </a:r>
          </a:p>
          <a:p>
            <a:pPr>
              <a:buNone/>
            </a:pP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Тов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714500" cy="165618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1543685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61A\Desktop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3630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C:\Users\L61A\Desktop\07a19fac-91a6-40cc-b6de-71c7eb191c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3299073" cy="304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C:\Users\L61A\Desktop\12342791_940179132713768_304230546084942101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8640"/>
            <a:ext cx="288032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60648"/>
            <a:ext cx="302433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5" name="Picture 7" descr="C:\Users\L61A\Desktop\f399cca8554c8e6948edc6f8f3bb6c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645024"/>
            <a:ext cx="309634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игра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«Ну попади! Медовое сражение»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315" y="5589240"/>
            <a:ext cx="1543685" cy="1000125"/>
          </a:xfrm>
          <a:prstGeom prst="rect">
            <a:avLst/>
          </a:prstGeom>
          <a:noFill/>
        </p:spPr>
      </p:pic>
      <p:pic>
        <p:nvPicPr>
          <p:cNvPr id="3076" name="Picture 4" descr="C:\Users\L61A\Desktop\МАТЕМАТИКА В ДВИЖЕНИИ\f4f8478c42190461ce31d91a6322708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4700576" cy="4525963"/>
          </a:xfrm>
          <a:prstGeom prst="rect">
            <a:avLst/>
          </a:prstGeom>
          <a:noFill/>
        </p:spPr>
      </p:pic>
      <p:pic>
        <p:nvPicPr>
          <p:cNvPr id="3078" name="Picture 6" descr="C:\Users\L61A\Desktop\tovar-med-dop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00808"/>
            <a:ext cx="2880320" cy="1728192"/>
          </a:xfrm>
          <a:prstGeom prst="rect">
            <a:avLst/>
          </a:prstGeom>
          <a:noFill/>
        </p:spPr>
      </p:pic>
      <p:pic>
        <p:nvPicPr>
          <p:cNvPr id="3079" name="Picture 7" descr="C:\Users\L61A\Desktop\tovar-med-dop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429000"/>
            <a:ext cx="23622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игра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«Ну попади! Медовое сражение"»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315" y="5589240"/>
            <a:ext cx="1543685" cy="100012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«Медовое сражение" </a:t>
            </a: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разнообразит ваши занятия и наполнят дом смехом, радостью и весельем. А заодно ненавязчиво в подвижной игровой форме вместе с героями любимого мультика научит ребенка считать в уме, послужит прекрасным тренажером логического и пространственного мышления и обязательно поднимет настроение.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ЧТО РАЗВИВАЕТ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Мощнейший тренажер устного счета!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Учит ориентации в пространстве, меткости и ловкости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Прививает целеустремленность и стратегическое мышление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Развивает память, внимание скорость мышления и  скорость реакции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 В КОМПЛЕКТЕ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Большое поле для игры на полу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4 мешочка с песком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Цветные </a:t>
            </a:r>
            <a:r>
              <a:rPr lang="ru-RU" sz="1600" b="1" dirty="0" err="1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палеты</a:t>
            </a: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для счета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Благодаря этой игре дети</a:t>
            </a:r>
            <a:b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Узнают состав числа</a:t>
            </a:r>
            <a:b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Учатся прибавлять и отнимать сначала при помощи счетного материала,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а потом в уме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Соотносить число и предметы</a:t>
            </a:r>
            <a:b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Учатся договариваться и дружить играя с ребятами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игра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315" y="5589240"/>
            <a:ext cx="1543685" cy="1000125"/>
          </a:xfrm>
          <a:prstGeom prst="rect">
            <a:avLst/>
          </a:prstGeom>
          <a:noFill/>
        </p:spPr>
      </p:pic>
      <p:pic>
        <p:nvPicPr>
          <p:cNvPr id="4098" name="Picture 2" descr="C:\Users\L61A\Desktop\tangram_img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40768"/>
            <a:ext cx="4047619" cy="4428572"/>
          </a:xfrm>
          <a:prstGeom prst="rect">
            <a:avLst/>
          </a:prstGeom>
          <a:noFill/>
        </p:spPr>
      </p:pic>
      <p:pic>
        <p:nvPicPr>
          <p:cNvPr id="4101" name="Picture 5" descr="C:\Users\L61A\Desktop\tangr-300x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29740"/>
            <a:ext cx="3240360" cy="974148"/>
          </a:xfrm>
          <a:prstGeom prst="rect">
            <a:avLst/>
          </a:prstGeom>
          <a:noFill/>
        </p:spPr>
      </p:pic>
      <p:pic>
        <p:nvPicPr>
          <p:cNvPr id="4102" name="Picture 6" descr="C:\Users\L61A\Desktop\tangram-cards-300x1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149080"/>
            <a:ext cx="3888432" cy="1389784"/>
          </a:xfrm>
          <a:prstGeom prst="rect">
            <a:avLst/>
          </a:prstGeom>
          <a:noFill/>
        </p:spPr>
      </p:pic>
      <p:pic>
        <p:nvPicPr>
          <p:cNvPr id="4103" name="Picture 7" descr="C:\Users\L61A\Desktop\tangr-300x75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449999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игра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315" y="5589240"/>
            <a:ext cx="1543685" cy="1000125"/>
          </a:xfrm>
          <a:prstGeom prst="rect">
            <a:avLst/>
          </a:prstGeom>
          <a:noFill/>
        </p:spPr>
      </p:pic>
      <p:pic>
        <p:nvPicPr>
          <p:cNvPr id="5124" name="Picture 4" descr="C:\Users\L61A\Desktop\BuTLEV_Rzv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2520280" cy="2695228"/>
          </a:xfrm>
          <a:prstGeom prst="rect">
            <a:avLst/>
          </a:prstGeom>
          <a:noFill/>
        </p:spPr>
      </p:pic>
      <p:pic>
        <p:nvPicPr>
          <p:cNvPr id="5125" name="Picture 5" descr="C:\Users\L61A\Desktop\ls8KguXSco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77072"/>
            <a:ext cx="2534283" cy="233712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43808" y="1124744"/>
            <a:ext cx="5958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 "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", состоит из различных геометрических фигур разного цвета, целью которой является сборка различных узнаваемых фигур и силуэтов.</a:t>
            </a: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Подвижная напольная развивающая игра "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 от "VAY TOY" - это головоломка, состоящая из 7 больших фигур, предназначенных для игры на полу и обучении в движении.</a:t>
            </a: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набор входит 4 комплекта фигур различных цветов и 100 карточек с заданиями.</a:t>
            </a: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процессе игры можно создавать неограниченное количество фигур разной сложности по образцу или по своему замыслу. Играть можно как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по-одному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так и в командах. </a:t>
            </a: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чем преимущество напольной развивающей игры "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":</a:t>
            </a: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  Дети не сидят на месте, чтобы собрать фигуру им нужно двигаться и перемещаться в пространстве.</a:t>
            </a: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  Во время игры дети развивают фантазию, логику и пространственное мышление. </a:t>
            </a: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  Дети учатся конструировать, понимать формы и размеры геометрических фигур, комбинировать их, создавая новые фигуры на плоскости.</a:t>
            </a:r>
          </a:p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  Приобретают навыки взаимодействия и работы в команде.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61A\Desktop\Фоны для презентаций\خلفيات-بور-بوينت-للأطفا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3F15F3"/>
                </a:solidFill>
                <a:latin typeface="Foo" pitchFamily="82" charset="-52"/>
              </a:rPr>
              <a:t/>
            </a:r>
            <a:br>
              <a:rPr lang="ru-RU" sz="9600" dirty="0" smtClean="0">
                <a:solidFill>
                  <a:srgbClr val="3F15F3"/>
                </a:solidFill>
                <a:latin typeface="Foo" pitchFamily="82" charset="-52"/>
              </a:rPr>
            </a:br>
            <a:r>
              <a:rPr lang="ru-RU" sz="9600" dirty="0" smtClean="0">
                <a:solidFill>
                  <a:srgbClr val="3F15F3"/>
                </a:solidFill>
                <a:latin typeface="Foo" pitchFamily="82" charset="-52"/>
              </a:rPr>
              <a:t> </a:t>
            </a:r>
            <a:endParaRPr lang="ru-RU" sz="9600" dirty="0">
              <a:solidFill>
                <a:srgbClr val="3F15F3"/>
              </a:solidFill>
              <a:latin typeface="Foo" pitchFamily="82" charset="-52"/>
            </a:endParaRPr>
          </a:p>
        </p:txBody>
      </p:sp>
      <p:pic>
        <p:nvPicPr>
          <p:cNvPr id="1026" name="Picture 2" descr="C:\Users\L61A\Desktop\МАТЕМАТИКА В ДВИЖЕНИИ\large_logo_vay_to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727280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cs typeface="Aharoni" pitchFamily="2" charset="-79"/>
              </a:rPr>
              <a:t>Создатель подвижных развивающих игр VAY TOY</a:t>
            </a:r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2808312" cy="285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419872" y="1556793"/>
            <a:ext cx="51125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Марк Львович </a:t>
            </a:r>
            <a:r>
              <a:rPr lang="ru-RU" sz="5400" dirty="0" err="1" smtClean="0">
                <a:solidFill>
                  <a:srgbClr val="7030A0"/>
                </a:solidFill>
                <a:latin typeface="Arial Black" pitchFamily="34" charset="0"/>
              </a:rPr>
              <a:t>Вайнапель</a:t>
            </a:r>
            <a:endParaRPr lang="ru-RU" sz="5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4800" dirty="0">
              <a:latin typeface="Arial Black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89240"/>
            <a:ext cx="1543685" cy="10001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31840" y="4293096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F15F3"/>
                </a:solidFill>
              </a:rPr>
              <a:t>Обладатель Национальной премии «Золотой медвежонок» за лучшее учебное пособие.</a:t>
            </a:r>
            <a:endParaRPr lang="ru-RU" sz="2800" b="1" dirty="0">
              <a:solidFill>
                <a:srgbClr val="3F15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3F15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– девиз игр </a:t>
            </a:r>
            <a:r>
              <a:rPr lang="ru-RU" b="1" dirty="0" smtClean="0">
                <a:solidFill>
                  <a:srgbClr val="3F15F3"/>
                </a:solidFill>
                <a:cs typeface="Aharoni" pitchFamily="2" charset="-79"/>
              </a:rPr>
              <a:t>VAY TOY </a:t>
            </a:r>
            <a:r>
              <a:rPr lang="ru-RU" b="1" dirty="0" smtClean="0">
                <a:solidFill>
                  <a:srgbClr val="3F15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3F15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Играю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Двигаюсь. Учусь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12568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Хорошая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игра увлекает и становится для ребёнка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интересной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познавательной.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Находясь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игровом поле VAY TOY,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дети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попадают в центр игрового пространства.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Игра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вокруг них! Это удивительно для малыша,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занятие превращается в увлекательный квест. 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VAY TOY позволяют проводить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в подвижной форме.</a:t>
            </a:r>
          </a:p>
          <a:p>
            <a:pPr>
              <a:spcBef>
                <a:spcPts val="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Пособия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VAY TOY можно использовать с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детьми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возраста, усложняя задания.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учат сравнивать, различать, запоминать,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логически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мыслить, читать и считать,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пространстве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принимать решения.</a:t>
            </a:r>
          </a:p>
          <a:p>
            <a:pPr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http://vaytoy.ru/wp-content/uploads/2018/04/i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2376264" cy="1285876"/>
          </a:xfrm>
          <a:prstGeom prst="rect">
            <a:avLst/>
          </a:prstGeom>
          <a:noFill/>
        </p:spPr>
      </p:pic>
      <p:pic>
        <p:nvPicPr>
          <p:cNvPr id="17415" name="Picture 7" descr="http://vaytoy.ru/wp-content/uploads/2018/04/spe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96952"/>
            <a:ext cx="2304256" cy="1238250"/>
          </a:xfrm>
          <a:prstGeom prst="rect">
            <a:avLst/>
          </a:prstGeom>
          <a:noFill/>
        </p:spPr>
      </p:pic>
      <p:pic>
        <p:nvPicPr>
          <p:cNvPr id="17417" name="Picture 9" descr="http://vaytoy.ru/wp-content/uploads/2018/04/intelek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81128"/>
            <a:ext cx="2657475" cy="1228726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89240"/>
            <a:ext cx="1543685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7992888" cy="567809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игр: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комплекса </a:t>
            </a:r>
            <a:r>
              <a:rPr lang="ru-RU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напольных подвижных </a:t>
            </a:r>
            <a:r>
              <a:rPr lang="ru-RU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игр, позволяющих ориентироваться в содержании и формах образовательной деятельности с детьми. </a:t>
            </a:r>
          </a:p>
          <a:p>
            <a:pPr algn="just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ребенка наблюдать, запоминать, сравнивать, рассказывать, различать, принимать решения, действовать; </a:t>
            </a:r>
          </a:p>
          <a:p>
            <a:r>
              <a:rPr lang="ru-RU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физические, эмоциональные и умственные способности ребенка; </a:t>
            </a:r>
          </a:p>
          <a:p>
            <a:r>
              <a:rPr lang="ru-RU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созданию жизнерадостной обстановки. 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45224"/>
            <a:ext cx="1543685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369332"/>
            <a:ext cx="8208912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Тренажеры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«VAY TOY»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имеют ряд неоспоримых преимуществ перед многими современными развивающими пособиями: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Простота исполнения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(в сфере дошкольного образования слишком много сложных технологий, а дети любят простые игры).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Динамичность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(движение – естественное состояние здорового ребенка).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(важно, чтобы дети увлекались не только современными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гаджетами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 и умели играть со сверстниками и своими родителями).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Износостойкость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(все материалы, которые входят в игровые наборы «VAY TOY», выдерживают частую санитарную обработку и не становятся от этого хуже).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Экологичность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безопасность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(материалы, из которых изготовлено пособие, не вредят детскому здоровью).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363272" cy="45365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VAY TOY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– не просто новые игры для детского сада, это инструмент и методика для нового подхода к проведению занятий, на которых дети уже не будут тихонько сидеть за столами или держать ручки на </a:t>
            </a:r>
            <a:r>
              <a:rPr lang="ru-RU" sz="2000" b="1" dirty="0" err="1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коленочках</a:t>
            </a:r>
            <a:r>
              <a:rPr lang="ru-RU" sz="20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Обучение в движении это не физкультура и не спорт, это – гуманистический подход в педагогике, право ребенка выбирать и принимать  решения.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В игре дети будут двигаться, общаться, договариваться, взаимодействовать, радоваться, огорчаться, поддерживать. </a:t>
            </a:r>
            <a:r>
              <a:rPr lang="ru-RU" sz="14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У кого-то проявятся лидерские качества, кто-то будет ведомым в игре. Каждый найдет свою роль. И это будет не роль, которую ему назначили. А роль, которую выбрал он сам.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 влияет на здоровье детей и на умственную работоспособность. В движении дети быстрее и радостнее обучаются. </a:t>
            </a:r>
            <a:endParaRPr lang="ru-RU" sz="1200" b="1" dirty="0">
              <a:solidFill>
                <a:srgbClr val="3F15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4"/>
            <a:ext cx="1543685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игра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«Форма, цвет, размер»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https://ds05.infourok.ru/uploads/ex/0d3c/0017ee83-3ace1d74/img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игра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«Форма, цвет, размер»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Главный посыл игры заключается в том, что обучение должно проходить в веселой, активной форме</a:t>
            </a:r>
            <a:r>
              <a:rPr lang="ru-RU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Подходит для детей от 1 до 7 лет.</a:t>
            </a:r>
            <a:endParaRPr lang="ru-RU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700" b="1" i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700" b="1" i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чего состоит игра «Форма, цвет, размер» </a:t>
            </a:r>
            <a:r>
              <a:rPr lang="ru-RU" sz="1700" b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18 геометрических </a:t>
            </a:r>
            <a:r>
              <a:rPr lang="ru-RU" sz="17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фигур,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1700" b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3 цветных мешочка игровое поле 1,5х1,4 м.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Данную игру можно использовать и во время прогулки.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700" b="1" i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Как использовать развивающую игру VAY TOY?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Главным материалом игры являются фигуры, которые различаются по трем признакам: Форма, размер, цвет. Они крупные, поэтому малыш может буквально ощутить их особенности и отличительные признаки: углы, плавные линии, размер. Покажите, как они двигаются: покатайте круг, установите квадрат на ребро и так далее. На поверхности поля нарисованы все эти фигуры. Для выполнения большинства заданий ребенку предстоит разложить объемные тела на соответствующих силуэтах.</a:t>
            </a:r>
          </a:p>
          <a:p>
            <a:pPr>
              <a:spcBef>
                <a:spcPts val="0"/>
              </a:spcBef>
              <a:buNone/>
            </a:pPr>
            <a:r>
              <a:rPr lang="ru-RU" sz="1700" b="1" i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Обучение состоит из нескольких этапов: 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1700" b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основных признаков (цвет, размер, форма) по отдельности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Распознавание </a:t>
            </a:r>
            <a:r>
              <a:rPr lang="ru-RU" sz="1700" b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фигуры по всем трем критериям в совокупности 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Узнавание </a:t>
            </a:r>
            <a:r>
              <a:rPr lang="ru-RU" sz="1700" b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фигуры по описанию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700" b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логики, внимания и наблюдательности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700" b="1" dirty="0">
                <a:solidFill>
                  <a:srgbClr val="3F15F3"/>
                </a:solidFill>
                <a:latin typeface="Times New Roman" pitchFamily="18" charset="0"/>
                <a:cs typeface="Times New Roman" pitchFamily="18" charset="0"/>
              </a:rPr>
              <a:t>элементарных математических понятий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543685" cy="1000125"/>
          </a:xfrm>
          <a:prstGeom prst="rect">
            <a:avLst/>
          </a:prstGeom>
          <a:noFill/>
        </p:spPr>
      </p:pic>
      <p:pic>
        <p:nvPicPr>
          <p:cNvPr id="20482" name="Picture 2" descr="Тов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1872208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одвижные развивающие игры VAY TOY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61A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18457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AutoShape 5" descr="Форма, Цвет, Размер - Фото | Напольные обучающие игры VAY TO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L61A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381642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L61A\Desktop\12105860_1193735840643044_506985440008169202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32038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L61A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435597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655</Words>
  <Application>Microsoft Office PowerPoint</Application>
  <PresentationFormat>Экран (4:3)</PresentationFormat>
  <Paragraphs>119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Познавательное развитие дошкольников  посредством подвижных игр «VAYTOY»    </vt:lpstr>
      <vt:lpstr>Создатель подвижных развивающих игр VAY TOY</vt:lpstr>
      <vt:lpstr> Концепция – девиз игр VAY TOY  Играю. Двигаюсь. Учусь. </vt:lpstr>
      <vt:lpstr>Слайд 4</vt:lpstr>
      <vt:lpstr>Слайд 5</vt:lpstr>
      <vt:lpstr>Слайд 6</vt:lpstr>
      <vt:lpstr>  Развивающая игра «Форма, цвет, размер»  </vt:lpstr>
      <vt:lpstr>                Развивающая игра                  «Форма, цвет, размер»  </vt:lpstr>
      <vt:lpstr>Слайд 9</vt:lpstr>
      <vt:lpstr>  Развивающая игра «Логика»  </vt:lpstr>
      <vt:lpstr>Развивающая игра  «ЛОГИКА»</vt:lpstr>
      <vt:lpstr>Слайд 12</vt:lpstr>
      <vt:lpstr>  Развивающая игра «Ну попади! Медовое сражение»  </vt:lpstr>
      <vt:lpstr>  Развивающая игра «Ну попади! Медовое сражение"»  </vt:lpstr>
      <vt:lpstr>  Развивающая игра « Танграм»  </vt:lpstr>
      <vt:lpstr>  Развивающая игра « Танграм»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L61A</dc:creator>
  <cp:lastModifiedBy>L61A</cp:lastModifiedBy>
  <cp:revision>39</cp:revision>
  <dcterms:created xsi:type="dcterms:W3CDTF">2021-12-05T17:30:02Z</dcterms:created>
  <dcterms:modified xsi:type="dcterms:W3CDTF">2022-01-14T04:21:25Z</dcterms:modified>
</cp:coreProperties>
</file>