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5501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3217B-5C51-4EDA-AAF3-B1330BAF8622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043F0-56C7-453C-8FEE-5FD717E71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43F0-56C7-453C-8FEE-5FD717E71D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ownloads\&#1040;&#1085;&#1085;&#1072;%20&#1043;&#1077;&#1088;&#1084;&#1072;&#1085;%20-%20&#1053;&#1072;&#1076;&#1077;&#1078;&#1076;&#1072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&#1040;&#1085;&#1085;&#1072;%20&#1043;&#1077;&#1088;&#1084;&#1072;&#1085;%20-%20&#1053;&#1072;&#1076;&#1077;&#1078;&#1076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0"/>
            <a:ext cx="7772400" cy="150876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ВОСПИТАННИКИ Детского Сада №6 г.Беслана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 algn="r"/>
            <a:r>
              <a:rPr lang="ru-RU" i="1" dirty="0" err="1" smtClean="0"/>
              <a:t>ВОСПИТАТЕЛИ:Дзагоева</a:t>
            </a:r>
            <a:r>
              <a:rPr lang="ru-RU" i="1" dirty="0" smtClean="0"/>
              <a:t> С.Б.</a:t>
            </a:r>
          </a:p>
          <a:p>
            <a:pPr algn="r"/>
            <a:r>
              <a:rPr lang="ru-RU" i="1" dirty="0" err="1" smtClean="0"/>
              <a:t>Датдеева</a:t>
            </a:r>
            <a:r>
              <a:rPr lang="ru-RU" i="1" dirty="0" smtClean="0"/>
              <a:t> И.В.</a:t>
            </a:r>
            <a:endParaRPr lang="ru-RU" i="1" dirty="0"/>
          </a:p>
        </p:txBody>
      </p:sp>
      <p:pic>
        <p:nvPicPr>
          <p:cNvPr id="6" name="Анна Герман - Надежд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«Солнечная система»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разработала Лиза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40386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Умница!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798" y="1770063"/>
            <a:ext cx="24892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30798" y="1770063"/>
            <a:ext cx="24892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Будущий космонавт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0415" y="1770063"/>
            <a:ext cx="25480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1415" y="1770063"/>
            <a:ext cx="25480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Ракета готова к запуску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6096" y="1770063"/>
            <a:ext cx="20366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Амина постаралась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6100" y="178435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5600"/>
            <a:ext cx="53975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r>
              <a:rPr lang="ru-RU" dirty="0" smtClean="0"/>
              <a:t>Младшая группа на время самоизоляции зря время не теряет. Наши воспитатели в дистанционном режиме передали знания о </a:t>
            </a:r>
            <a:r>
              <a:rPr lang="ru-RU" dirty="0" err="1" smtClean="0"/>
              <a:t>космосе,просмотрели</a:t>
            </a:r>
            <a:r>
              <a:rPr lang="ru-RU" dirty="0" smtClean="0"/>
              <a:t> познавательные мультфильмы, отправились вместе с детьми в </a:t>
            </a:r>
            <a:r>
              <a:rPr lang="ru-RU" dirty="0" err="1" smtClean="0"/>
              <a:t>онлайн</a:t>
            </a:r>
            <a:r>
              <a:rPr lang="ru-RU" dirty="0" smtClean="0"/>
              <a:t> планетарий! Дети получили массу приятных эмоций…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54916"/>
            <a:ext cx="7772400" cy="3702778"/>
          </a:xfrm>
        </p:spPr>
        <p:txBody>
          <a:bodyPr/>
          <a:lstStyle/>
          <a:p>
            <a:pPr algn="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12 апреля 2020г.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3"/>
            <a:ext cx="8713817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Анна Герман - Надеж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-1714536"/>
            <a:ext cx="6000793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Вкусная ракета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2511" y="1770063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Георгий готовит ежа к полёту на луну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138" y="201374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01374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2358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931222"/>
            <a:ext cx="4041775" cy="301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7362" y="1784350"/>
            <a:ext cx="6466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Мирон конструирует ракету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185" y="1770063"/>
            <a:ext cx="334850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Руслан строит ракету по новой технологии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213</TotalTime>
  <Words>90</Words>
  <PresentationFormat>Экран (4:3)</PresentationFormat>
  <Paragraphs>19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День космонавтики</vt:lpstr>
      <vt:lpstr>Слайд 2</vt:lpstr>
      <vt:lpstr>Слайд 3</vt:lpstr>
      <vt:lpstr>Вкусная ракета</vt:lpstr>
      <vt:lpstr>Георгий готовит ежа к полёту на луну</vt:lpstr>
      <vt:lpstr>Космические игры</vt:lpstr>
      <vt:lpstr>Слайд 7</vt:lpstr>
      <vt:lpstr>Мирон конструирует ракету</vt:lpstr>
      <vt:lpstr>Руслан строит ракету по новой технологии</vt:lpstr>
      <vt:lpstr>Игра «Солнечная система» разработала Лиза</vt:lpstr>
      <vt:lpstr>Умница!</vt:lpstr>
      <vt:lpstr>Будущий космонавт</vt:lpstr>
      <vt:lpstr>Ракета готова к запуску</vt:lpstr>
      <vt:lpstr>Амина постаралась</vt:lpstr>
      <vt:lpstr>Слайд 15</vt:lpstr>
      <vt:lpstr>Младшая группа на время самоизоляции зря время не теряет. Наши воспитатели в дистанционном режиме передали знания о космосе,просмотрели познавательные мультфильмы, отправились вместе с детьми в онлайн планетарий! Дети получили массу приятных эмоций…</vt:lpstr>
      <vt:lpstr>Спасибо за внимание!     12 апреля 2020г.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admin</dc:creator>
  <cp:lastModifiedBy>admin</cp:lastModifiedBy>
  <cp:revision>23</cp:revision>
  <dcterms:created xsi:type="dcterms:W3CDTF">2020-04-12T14:34:11Z</dcterms:created>
  <dcterms:modified xsi:type="dcterms:W3CDTF">2020-04-12T19:25:05Z</dcterms:modified>
</cp:coreProperties>
</file>