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4" r:id="rId5"/>
    <p:sldId id="265" r:id="rId6"/>
    <p:sldId id="266" r:id="rId7"/>
    <p:sldId id="261" r:id="rId8"/>
    <p:sldId id="268" r:id="rId9"/>
    <p:sldId id="259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83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60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5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5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42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3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8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50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83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2F71-CB7C-4ABB-9E2E-41E1A1327CC6}" type="datetimeFigureOut">
              <a:rPr lang="ru-RU" smtClean="0"/>
              <a:pPr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9F83-6B8B-4590-B201-79BD78974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9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561" y="3125337"/>
            <a:ext cx="3473355" cy="3473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5" y="3125337"/>
            <a:ext cx="3906881" cy="3473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392" y="445750"/>
            <a:ext cx="3467525" cy="2304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884" y="445750"/>
            <a:ext cx="3453713" cy="2304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355" y="3125337"/>
            <a:ext cx="3432412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0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Школа-Интеллект ,г.Владикавказ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Для детей подготовительной группы был показан мастер-класс ,который был приурочен ко «Дню Добра»,посвящённый детям с ограниченными возможностями.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50" y="305015"/>
            <a:ext cx="4777156" cy="3049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154" y="305015"/>
            <a:ext cx="5342340" cy="6404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50" y="3507048"/>
            <a:ext cx="4777156" cy="31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2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83" y="1726819"/>
            <a:ext cx="5588003" cy="3746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279" y="4838404"/>
            <a:ext cx="2823544" cy="1818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826" y="2340935"/>
            <a:ext cx="4473701" cy="2348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531" y="245658"/>
            <a:ext cx="2918292" cy="19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6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76" y="562021"/>
            <a:ext cx="3154769" cy="2308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048" y="1940964"/>
            <a:ext cx="3603009" cy="3603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600" y="4271888"/>
            <a:ext cx="3479971" cy="2319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958" y="562020"/>
            <a:ext cx="3545614" cy="2308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6" r="18093"/>
          <a:stretch/>
        </p:blipFill>
        <p:spPr>
          <a:xfrm>
            <a:off x="450376" y="4360312"/>
            <a:ext cx="3154769" cy="22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3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3362097" y="4459459"/>
            <a:ext cx="1301093" cy="295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36" y="1369976"/>
            <a:ext cx="6325628" cy="4744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423"/>
          <a:stretch/>
        </p:blipFill>
        <p:spPr>
          <a:xfrm>
            <a:off x="7050022" y="360800"/>
            <a:ext cx="4834968" cy="28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636" y="586853"/>
            <a:ext cx="8056727" cy="5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8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075" y="25732"/>
            <a:ext cx="7219664" cy="68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9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015" y="0"/>
            <a:ext cx="12614030" cy="6879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5920" y="1083213"/>
            <a:ext cx="961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cs typeface="Aharoni" pitchFamily="2" charset="-79"/>
              </a:rPr>
              <a:t>Мастер-класс  «БАБОЧКИ» в технике оригами.</a:t>
            </a:r>
            <a:endParaRPr lang="ru-RU" sz="3600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</Words>
  <Application>Microsoft Office PowerPoint</Application>
  <PresentationFormat>Произвольный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Школа-Интеллект ,г.Владикавказ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</cp:revision>
  <dcterms:created xsi:type="dcterms:W3CDTF">2021-11-24T21:50:46Z</dcterms:created>
  <dcterms:modified xsi:type="dcterms:W3CDTF">2022-01-03T20:29:03Z</dcterms:modified>
</cp:coreProperties>
</file>